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1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4" d="100"/>
          <a:sy n="84" d="100"/>
        </p:scale>
        <p:origin x="32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4FDEE-09FD-4933-8543-0F39E5AC51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FB600E-59D8-488A-BD74-3BE4115600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E8532-E29B-4F73-AABA-C926EE82A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AE849-2874-41ED-8505-E4A4A8126E3C}" type="datetimeFigureOut">
              <a:rPr lang="en-GB" smtClean="0"/>
              <a:t>11/07/2022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94AF68-E15F-449C-9EBF-68617DD37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CD631B-794B-4180-AB73-B31780E4D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B4DE3-9ACA-4593-B0EA-59AA75AB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736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6BB9F-6A90-4CE1-B3BF-8D370DE1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A7B333-9E44-4395-9B33-769ACC519B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6B550-ED39-4A2C-BB02-2439AA8F4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AE849-2874-41ED-8505-E4A4A8126E3C}" type="datetimeFigureOut">
              <a:rPr lang="en-GB" smtClean="0"/>
              <a:t>11/07/2022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52A1EB-191D-45DA-8C43-4A0E5548D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B7D315-1830-4CB0-90C0-A9A85D0CC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B4DE3-9ACA-4593-B0EA-59AA75AB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920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B1CFB6-E83C-4982-A547-DAB087FEE7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76C021-FAF5-45CE-B81A-A066DE14A7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470A2F-547E-4ACB-B8B3-32FB472BF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AE849-2874-41ED-8505-E4A4A8126E3C}" type="datetimeFigureOut">
              <a:rPr lang="en-GB" smtClean="0"/>
              <a:t>11/07/2022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5580D1-D59F-4711-9022-D72CB5C04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52E9C-69F9-40AF-B708-968ACE86A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B4DE3-9ACA-4593-B0EA-59AA75AB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014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34752-B15F-49C7-B555-6638F7C61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DA7A9C-8A53-49BC-AEEB-AAD4ABEE42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A2DC8-96B9-49DC-B951-16645BBB81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750824-0703-4F40-83D5-BE1E32D23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AE849-2874-41ED-8505-E4A4A8126E3C}" type="datetimeFigureOut">
              <a:rPr lang="en-GB" smtClean="0"/>
              <a:t>11/07/2022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9A8CB2-164A-4086-8BF2-744FAB33B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2B5E60-0BEB-41BB-94C6-A5B94F025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B4DE3-9ACA-4593-B0EA-59AA75AB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119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4E14F-315F-47E2-B1F0-4697E3D28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47247F-EAD3-43A9-B013-7E8A520D0C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575A28-784F-46D6-BA0D-C199477814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B28D1A-4F46-4C6A-A95D-2263FA2858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235751-2392-4D9C-896D-BD7040B038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31F314-CDD7-4FA5-8C61-D19EF27D8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AE849-2874-41ED-8505-E4A4A8126E3C}" type="datetimeFigureOut">
              <a:rPr lang="en-GB" smtClean="0"/>
              <a:t>11/07/2022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787058-2C9C-4EB1-B863-6556398D4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BE7A12-A2FD-4FD0-B144-63BDBC6BD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B4DE3-9ACA-4593-B0EA-59AA75AB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812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83FED-1D5A-4B08-966D-3413CD108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12B77F-57F8-4FCB-B292-ECC0E9608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AE849-2874-41ED-8505-E4A4A8126E3C}" type="datetimeFigureOut">
              <a:rPr lang="en-GB" smtClean="0"/>
              <a:t>11/07/2022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F31692-5266-4A37-A720-84C2AEED7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E7F659-1EC1-4955-9405-58079442E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B4DE3-9ACA-4593-B0EA-59AA75AB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70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DB9D54-8E7E-4099-A2E6-1D09514BF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AE849-2874-41ED-8505-E4A4A8126E3C}" type="datetimeFigureOut">
              <a:rPr lang="en-GB" smtClean="0"/>
              <a:t>11/07/2022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6A30F4-67AF-487C-A966-274FE22C6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9868AA-537B-43FD-AB6A-EDEBADB14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B4DE3-9ACA-4593-B0EA-59AA75AB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944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DFF16-9E0F-44FB-882E-C8C09DAA7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69181-86D4-4D0E-879C-6F5A45E373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326BC8-DA1E-437B-9CFA-25FF007CFF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EC3EA2-FD7B-4E69-9593-978A8DB13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AE849-2874-41ED-8505-E4A4A8126E3C}" type="datetimeFigureOut">
              <a:rPr lang="en-GB" smtClean="0"/>
              <a:t>11/07/2022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E4AC52-EA2E-4DED-91BC-CCCC1D14C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0D1AC2-ABE9-4C8A-B250-67BD7D0A8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B4DE3-9ACA-4593-B0EA-59AA75AB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595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D5D20-26D2-401B-9B78-8CD263019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D6163F-D5FD-405E-812D-F6892602C0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235F73-4219-4C2E-8283-A3506E369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A9D5B3-78E5-4197-84A3-73033565C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AE849-2874-41ED-8505-E4A4A8126E3C}" type="datetimeFigureOut">
              <a:rPr lang="en-GB" smtClean="0"/>
              <a:t>11/07/2022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471F77-5E1A-44D6-A511-AC9ADFEFE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485E14-39A3-493A-B1F9-6219DF847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B4DE3-9ACA-4593-B0EA-59AA75AB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390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CFC6D-0222-44A3-BEB4-AAD2FF0DD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AFA0EA-AFE9-4DCA-8E5F-793B8BE239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943C5-24FF-4882-82F2-1061CE10D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AE849-2874-41ED-8505-E4A4A8126E3C}" type="datetimeFigureOut">
              <a:rPr lang="en-GB" smtClean="0"/>
              <a:t>11/07/2022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06DC95-A4F4-4ACA-A598-5A5A34E99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CE7BC-50FE-4668-A3BE-A59998604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B4DE3-9ACA-4593-B0EA-59AA75AB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51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2A15B4-31C7-45BE-AA89-C8CEAF87E2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18715F-2E9D-436C-B69A-229A22C40C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7CD146-10DD-4AC5-92C7-06C6BE325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AE849-2874-41ED-8505-E4A4A8126E3C}" type="datetimeFigureOut">
              <a:rPr lang="en-GB" smtClean="0"/>
              <a:t>11/07/2022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E76B3F-EDEA-4E83-992D-E3E49A59A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96E06E-42BB-4790-971A-4CB6220FB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B4DE3-9ACA-4593-B0EA-59AA75AB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11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05D99C-D9B5-4A4C-9018-27EC41603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09416E-E48F-4D0F-A949-89FD2131B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6EB310-A832-499A-9A73-E95E9B16D3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AE849-2874-41ED-8505-E4A4A8126E3C}" type="datetimeFigureOut">
              <a:rPr lang="en-GB" smtClean="0"/>
              <a:t>11/07/2022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2181D4-760E-4276-ADE3-0A2ED9B09B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4137B1-3831-4B23-AAC0-FD1DB1E0EF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B4DE3-9ACA-4593-B0EA-59AA75AB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8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CB78F-F217-4FE7-A3F4-2BF18A0081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657" y="464103"/>
            <a:ext cx="11800686" cy="926570"/>
          </a:xfrm>
        </p:spPr>
        <p:txBody>
          <a:bodyPr>
            <a:noAutofit/>
          </a:bodyPr>
          <a:lstStyle/>
          <a:p>
            <a:br>
              <a:rPr lang="en-GB" sz="4400" b="1" i="1" u="sng" dirty="0">
                <a:solidFill>
                  <a:srgbClr val="C00000"/>
                </a:solidFill>
              </a:rPr>
            </a:br>
            <a:r>
              <a:rPr lang="en-GB" sz="4400" b="1" i="1" u="sng" dirty="0">
                <a:solidFill>
                  <a:srgbClr val="C00000"/>
                </a:solidFill>
              </a:rPr>
              <a:t>RM Department Vision for Curriculum INTENT </a:t>
            </a:r>
            <a:br>
              <a:rPr lang="en-GB" sz="4800" dirty="0"/>
            </a:br>
            <a:r>
              <a:rPr lang="en-GB" sz="3600" dirty="0"/>
              <a:t>Excellence through the curriculum</a:t>
            </a:r>
            <a:endParaRPr lang="en-GB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90F6A8-6BBC-44FD-A1A1-38CD4E758F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5657" y="1839433"/>
            <a:ext cx="11638381" cy="4907209"/>
          </a:xfrm>
          <a:ln>
            <a:solidFill>
              <a:srgbClr val="C00000"/>
            </a:solidFill>
          </a:ln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l"/>
            <a:r>
              <a:rPr lang="en-GB" sz="2300" b="1" dirty="0">
                <a:solidFill>
                  <a:srgbClr val="C00000"/>
                </a:solidFill>
              </a:rPr>
              <a:t>Subject knowledge and Skills development</a:t>
            </a:r>
          </a:p>
          <a:p>
            <a:pPr algn="l"/>
            <a:r>
              <a:rPr lang="en-GB" sz="2300" dirty="0">
                <a:ea typeface="+mn-lt"/>
                <a:cs typeface="+mn-lt"/>
              </a:rPr>
              <a:t>The pathway for RM takes students from KS3 through to A-level 3 Dimensional Design.  We have planned our KS3 curriculum such that students work predominantly in wood developing skills from years 7 to 9 and at KS4 in D&amp;T GCSE one of the pathways offered to students is working in wood.  Year 7 students design, make and evaluate a lap top stand for their own use, in year 8 a pewter pendant for a jewellery shop and in year 9 a bee hotel for their garden.  Ideas are communicated using annotated sketches and detailed plans which develop numeracy skills.  Students work independently to make their designs using a range of specialist tools, techniques and processes.  The sow has been planned sequentially to develop skills and also to lead into the KS4 DT course.</a:t>
            </a:r>
          </a:p>
          <a:p>
            <a:pPr algn="l"/>
            <a:r>
              <a:rPr lang="en-GB" sz="2300" dirty="0">
                <a:ea typeface="+mn-lt"/>
                <a:cs typeface="+mn-lt"/>
              </a:rPr>
              <a:t>Within the RM curriculum we have built in opportunities to develop students’ literacy, oracy and numeracy.  For example, providing a manufacturing specification with accurate measurements and evaluating the success of the products made against the brief.</a:t>
            </a:r>
            <a:endParaRPr lang="en-GB" sz="2300" b="1" dirty="0">
              <a:solidFill>
                <a:srgbClr val="C00000"/>
              </a:solidFill>
            </a:endParaRPr>
          </a:p>
          <a:p>
            <a:pPr algn="l"/>
            <a:r>
              <a:rPr lang="en-GB" sz="2300" b="1" dirty="0">
                <a:solidFill>
                  <a:srgbClr val="C00000"/>
                </a:solidFill>
              </a:rPr>
              <a:t>Respectful attitudes </a:t>
            </a:r>
          </a:p>
          <a:p>
            <a:pPr algn="l"/>
            <a:r>
              <a:rPr lang="en-GB" sz="2400" dirty="0">
                <a:ea typeface="+mn-lt"/>
                <a:cs typeface="+mn-lt"/>
              </a:rPr>
              <a:t>We encourage students to work independently in practical lessons to ensure that they gain skills they can take forward into their adult life.   </a:t>
            </a:r>
            <a:r>
              <a:rPr lang="en-GB" dirty="0">
                <a:ea typeface="+mn-lt"/>
                <a:cs typeface="+mn-lt"/>
              </a:rPr>
              <a:t>‘C</a:t>
            </a:r>
            <a:r>
              <a:rPr lang="en-GB" sz="2400" dirty="0">
                <a:ea typeface="+mn-lt"/>
                <a:cs typeface="+mn-lt"/>
              </a:rPr>
              <a:t>lass experts’ are used to help student’s who are struggling and encourages a supportive and respectful environment in the workshop.    </a:t>
            </a:r>
            <a:endParaRPr lang="en-GB" sz="2300" b="1" dirty="0">
              <a:solidFill>
                <a:srgbClr val="C00000"/>
              </a:solidFill>
            </a:endParaRPr>
          </a:p>
          <a:p>
            <a:pPr algn="l"/>
            <a:r>
              <a:rPr lang="en-GB" sz="2300" b="1" dirty="0">
                <a:solidFill>
                  <a:srgbClr val="C00000"/>
                </a:solidFill>
              </a:rPr>
              <a:t>Destinations and Employability </a:t>
            </a:r>
          </a:p>
          <a:p>
            <a:pPr algn="l"/>
            <a:r>
              <a:rPr lang="en-GB" sz="2300" dirty="0"/>
              <a:t>Our DT teachers have worked in industry and regularly share their experiences with students.  Schemes of work have information about different careers that are accessed through studying Design &amp; Technology.</a:t>
            </a:r>
          </a:p>
          <a:p>
            <a:pPr algn="l"/>
            <a:r>
              <a:rPr lang="en-GB" sz="2300" b="1" dirty="0">
                <a:solidFill>
                  <a:srgbClr val="C00000"/>
                </a:solidFill>
              </a:rPr>
              <a:t>Enrichment </a:t>
            </a:r>
          </a:p>
          <a:p>
            <a:pPr algn="l"/>
            <a:r>
              <a:rPr lang="en-GB" sz="2300" dirty="0"/>
              <a:t>Our intent is to support the curriculum with after school and lunch time clubs that further develop practical skills and instil a love of working with materials and making things.  The necessity for appropriate behaviour in a workshop underpins every practical lesson and through this students learn about rules required to be safe within certain situations.</a:t>
            </a:r>
          </a:p>
          <a:p>
            <a:pPr algn="l"/>
            <a:endParaRPr lang="en-GB" sz="2300" b="1" dirty="0">
              <a:solidFill>
                <a:srgbClr val="C00000"/>
              </a:solidFill>
            </a:endParaRPr>
          </a:p>
          <a:p>
            <a:pPr algn="l"/>
            <a:endParaRPr lang="en-GB" sz="26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A67425-721D-4FD9-A97D-87CBEA18BB41}"/>
              </a:ext>
            </a:extLst>
          </p:cNvPr>
          <p:cNvSpPr txBox="1"/>
          <p:nvPr/>
        </p:nvSpPr>
        <p:spPr>
          <a:xfrm>
            <a:off x="99238" y="1316245"/>
            <a:ext cx="11993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In Resistant Materials Department we prepare a curriculum that develops PRIDE and is inclusive through the following areas. </a:t>
            </a:r>
          </a:p>
        </p:txBody>
      </p:sp>
    </p:spTree>
    <p:extLst>
      <p:ext uri="{BB962C8B-B14F-4D97-AF65-F5344CB8AC3E}">
        <p14:creationId xmlns:p14="http://schemas.microsoft.com/office/powerpoint/2010/main" val="556205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D1A3138BB90B41AD79F210AEFBBB9A" ma:contentTypeVersion="12" ma:contentTypeDescription="Create a new document." ma:contentTypeScope="" ma:versionID="8188d9866b1c8e09b4efaeaee62108c7">
  <xsd:schema xmlns:xsd="http://www.w3.org/2001/XMLSchema" xmlns:xs="http://www.w3.org/2001/XMLSchema" xmlns:p="http://schemas.microsoft.com/office/2006/metadata/properties" xmlns:ns3="80bee5f6-e518-4658-8fb8-3eeccf090987" xmlns:ns4="f0452c8b-dbb6-4618-ab25-c86bb87bb7ad" targetNamespace="http://schemas.microsoft.com/office/2006/metadata/properties" ma:root="true" ma:fieldsID="0ac837c98c764ae65f39a5cd0102df5a" ns3:_="" ns4:_="">
    <xsd:import namespace="80bee5f6-e518-4658-8fb8-3eeccf090987"/>
    <xsd:import namespace="f0452c8b-dbb6-4618-ab25-c86bb87bb7a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bee5f6-e518-4658-8fb8-3eeccf0909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452c8b-dbb6-4618-ab25-c86bb87bb7a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62B0AE8-80B3-4CD1-A340-8BF656764651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f0452c8b-dbb6-4618-ab25-c86bb87bb7ad"/>
    <ds:schemaRef ds:uri="http://www.w3.org/XML/1998/namespace"/>
    <ds:schemaRef ds:uri="http://schemas.microsoft.com/office/infopath/2007/PartnerControls"/>
    <ds:schemaRef ds:uri="80bee5f6-e518-4658-8fb8-3eeccf090987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2301A79-4E28-4378-BB4B-1C43EC5AA9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0bee5f6-e518-4658-8fb8-3eeccf090987"/>
    <ds:schemaRef ds:uri="f0452c8b-dbb6-4618-ab25-c86bb87bb7a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CCFE307-8501-4315-9433-0B8E084F61D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1298</TotalTime>
  <Words>364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 RM Department Vision for Curriculum INTENT  Excellence through the curriculum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History Department Vision  Excellence through the curriculum</dc:title>
  <dc:creator>Thorpe, T</dc:creator>
  <cp:lastModifiedBy>Mcveigh, L</cp:lastModifiedBy>
  <cp:revision>118</cp:revision>
  <cp:lastPrinted>2022-06-15T10:18:22Z</cp:lastPrinted>
  <dcterms:created xsi:type="dcterms:W3CDTF">2022-03-22T07:35:01Z</dcterms:created>
  <dcterms:modified xsi:type="dcterms:W3CDTF">2022-07-11T14:14:09Z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0x010100C7D1A3138BB90B41AD79F210AEFBBB9A</vt:lpwstr>
  </property>
</Properties>
</file>