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2" r:id="rId5"/>
    <p:sldId id="256" r:id="rId6"/>
    <p:sldId id="257" r:id="rId7"/>
    <p:sldId id="258" r:id="rId8"/>
    <p:sldId id="259" r:id="rId9"/>
    <p:sldId id="260" r:id="rId10"/>
    <p:sldId id="261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6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0C8C2-B6FA-4EE1-BF59-02084F15D4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6BFFDA-2B63-43A1-AFB5-D5CDD4A199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7D6FFF-1896-4713-B9D4-92E23A89D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16DD6-D390-41AA-A070-0236EC84E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54B43-7F9D-4A69-B2C9-3312EEDF9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09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3B17D-AB97-4BA6-A656-36FFC5453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2C1D4-BE5F-432E-88B3-8AC1A5A1A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E25AB1-CB85-40A7-99C3-D19EA11FD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305EA1-DDA5-4DB5-A583-D3EC5349F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E3AFD-2652-465A-8B66-9686E0285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640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EEFAC-3283-47DC-B090-E505C86A1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9AEE89-C76F-4AB2-BCFF-D369DD9C9C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95D61-639B-42CE-84F4-A4F32257F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DD6B3-012E-429B-8DCE-AFD2D29C2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BDDE8-F54C-47B2-94B1-6D0B36781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39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34BFB-3E5D-489B-9800-6EEDEB468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F7828-1143-40C9-AFD4-3A91572598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B1F9B4-C0E4-4478-B65F-8E793B7D27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98D893-29CC-45A3-88D7-B8253E244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FA2E48-21D7-47DE-B8D8-C2C0E441D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63322-C4C6-4A84-8DDF-918B0A374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375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AB256-809E-4BC4-B829-40B15E467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153FCF-8E5A-46A2-8A3E-6F768215ED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66BA5C-9109-4DD7-9B3C-7F0FA4361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65E937-EC4E-463C-88E7-92F93580E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F089C7-FDC7-4CCA-B050-4FE6444295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EEAB48-702F-451D-9A6D-1C2EEF7CD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B0B694-D477-4744-B634-45E87306E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462436-8337-4858-A635-BCFB5927B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259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E6BBA-73E1-47A0-BC07-7041ABE4A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B6740E-64CB-40FB-BE22-C2B108134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9CC19A-CECA-4CA1-BA15-EADB33E54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6B779D-CA2B-4332-BDCD-11DB40237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8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611524-91A8-44AC-915B-50E2D2618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64394D-1FFD-4658-9E53-7DAED9FED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DEE07-B85E-4FFC-9CB1-6D7B23576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679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881F1-4FE7-4C49-8DAA-A9F677319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4705E-B2E3-4AF6-AA43-CE066A28D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78F0E1-8F24-4C63-BF60-1F22E42F6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0D72F9-E5FE-42C7-ABC0-A7F1D89AC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D1A0ED-8388-4BB7-8D38-BE28A5A14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C1BE4C-D566-4DA4-94DD-C0A6F9CD0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972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948F9-44A8-4E2F-8469-8D78464DE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8703DF-F052-4AFC-AFF8-33EA2040C1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D2FCA-4BBC-49AD-AA1F-B8F5BCEE57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F880A0-A960-4E0D-B1B3-4A8E4EA6F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DC6B76-78A7-47DB-B523-7E6F80B56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C95067-B8A6-4A42-B10C-F45CD3728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719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EEC97-E4D7-4787-8272-36394B239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3A5E6B-0977-481F-981E-D6AE8B8122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499FF3-ACA1-40D5-8085-0E922A8AA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717F4-5D1F-4CBD-BF03-F992A58D4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5F109-F98C-4D2F-BCB2-8AA6BBE9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500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6B1B9E-0E0A-4D3C-9289-9FFF9119BE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8969B7-A5F5-4320-9D74-FA457B1712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CE178-0D35-44C3-A4BD-FD9624BA8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BCEED-8A5B-49EB-99C5-8832BD080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2BC7C-983E-4FF7-9EE4-68E48D360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823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E9E4FD-BF17-4807-A4B9-B948A432F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82CF58-3F16-4207-8B0C-1F8621755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A30B7-D8A5-48B4-9D7E-0FB9A1BFDD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558D1-5D24-47D4-BEED-FD295548A860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63FF3A-C987-4D87-8151-A6206FB37B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822AEA-718A-43E2-BE84-06FA2FB51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07944-130B-4E56-A04E-CF317EA44B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24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office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69812"/>
            <a:ext cx="9144000" cy="159981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entury Gothic" panose="020B0502020202020204" pitchFamily="34" charset="0"/>
              </a:rPr>
              <a:t>How to log into Microsoft Teams to find your assignments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475890"/>
            <a:ext cx="9144000" cy="874986"/>
          </a:xfrm>
        </p:spPr>
        <p:txBody>
          <a:bodyPr>
            <a:normAutofit/>
          </a:bodyPr>
          <a:lstStyle/>
          <a:p>
            <a:r>
              <a:rPr lang="en-GB" sz="3200" b="1" u="sng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A pupils guide </a:t>
            </a:r>
            <a:endParaRPr lang="en-GB" sz="3200" b="1" u="sng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1192" y="2902250"/>
            <a:ext cx="2219325" cy="2066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311" y="2902249"/>
            <a:ext cx="2219325" cy="2066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2537" y="2826048"/>
            <a:ext cx="2066925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37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F17697E-E6D3-433B-89E1-74D400903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 access your Teams pages and assignments you need to firstly go </a:t>
            </a:r>
            <a:r>
              <a:rPr lang="en-GB" dirty="0"/>
              <a:t>to </a:t>
            </a:r>
            <a:r>
              <a:rPr lang="en-GB" dirty="0">
                <a:hlinkClick r:id="rId2"/>
              </a:rPr>
              <a:t>www.office.com</a:t>
            </a:r>
            <a:r>
              <a:rPr lang="en-GB" dirty="0"/>
              <a:t> and sign in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FE88B243-68F2-4E61-86E2-0B76DE453F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79380" y="1763871"/>
            <a:ext cx="8033239" cy="4351338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309760C3-7EE4-4E83-A9A9-A13C7B963477}"/>
              </a:ext>
            </a:extLst>
          </p:cNvPr>
          <p:cNvSpPr/>
          <p:nvPr/>
        </p:nvSpPr>
        <p:spPr>
          <a:xfrm>
            <a:off x="2590800" y="3368040"/>
            <a:ext cx="1112520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87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AEBA5-0314-4475-A702-89ECE4AD9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Sign in using School email and </a:t>
            </a:r>
            <a:r>
              <a:rPr lang="en-GB" dirty="0" smtClean="0"/>
              <a:t>password – this would be your normal way of logging into any PC on school site 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066307-90DC-46B6-B0C6-37606F4F7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9380" y="1825625"/>
            <a:ext cx="8033239" cy="435133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379235B-B704-4313-B916-D42BA90C3E5D}"/>
              </a:ext>
            </a:extLst>
          </p:cNvPr>
          <p:cNvSpPr/>
          <p:nvPr/>
        </p:nvSpPr>
        <p:spPr>
          <a:xfrm>
            <a:off x="5434330" y="3605911"/>
            <a:ext cx="374904" cy="64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95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018AA-698C-4A4A-969B-2E1630A31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 to      TEAMS on the left menu </a:t>
            </a:r>
            <a:r>
              <a:rPr lang="en-GB" dirty="0" smtClean="0"/>
              <a:t>bar and click on it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0A6D182-26D2-4384-B167-049C4377EC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9380" y="1825625"/>
            <a:ext cx="8033239" cy="4351338"/>
          </a:xfr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A7F1BD1E-3ADD-4E1C-A58A-351CC6A8204F}"/>
              </a:ext>
            </a:extLst>
          </p:cNvPr>
          <p:cNvSpPr/>
          <p:nvPr/>
        </p:nvSpPr>
        <p:spPr>
          <a:xfrm>
            <a:off x="1874520" y="4145280"/>
            <a:ext cx="807720" cy="571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460271E-A9CB-4788-A49C-043F6A58E6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7846" r="97813" b="38385"/>
          <a:stretch/>
        </p:blipFill>
        <p:spPr>
          <a:xfrm>
            <a:off x="2278380" y="365125"/>
            <a:ext cx="545136" cy="50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01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1EF612F-C4FC-42E4-A2C9-A35BB3C590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9380" y="1825625"/>
            <a:ext cx="8033239" cy="43513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18A700C-8B04-4C59-A605-DA31C2010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 if off site or using a phone…..Select </a:t>
            </a:r>
            <a:r>
              <a:rPr lang="en-GB" b="1" dirty="0">
                <a:solidFill>
                  <a:srgbClr val="6264A7"/>
                </a:solidFill>
              </a:rPr>
              <a:t>Use the web app instead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9A087A6-71CF-4453-84F4-D436C4AC5770}"/>
              </a:ext>
            </a:extLst>
          </p:cNvPr>
          <p:cNvSpPr/>
          <p:nvPr/>
        </p:nvSpPr>
        <p:spPr>
          <a:xfrm>
            <a:off x="5692139" y="4922520"/>
            <a:ext cx="807720" cy="190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661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5383E19-3841-489F-847F-D974D7CEDB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9380" y="1825625"/>
            <a:ext cx="8033239" cy="43513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A659BE-1713-46D3-A62B-41059B3C4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</a:t>
            </a:r>
            <a:r>
              <a:rPr lang="en-GB" dirty="0" smtClean="0"/>
              <a:t>on the class icon for the class you wish to find an assignment from.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88E4181-1F31-4A7F-9A04-3C5387F7D52A}"/>
              </a:ext>
            </a:extLst>
          </p:cNvPr>
          <p:cNvSpPr/>
          <p:nvPr/>
        </p:nvSpPr>
        <p:spPr>
          <a:xfrm>
            <a:off x="4541520" y="2567940"/>
            <a:ext cx="1242060" cy="13258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943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6319D9-9E13-4543-AF40-98000EF58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9380" y="1825625"/>
            <a:ext cx="8033239" cy="435133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5A7905E-56DE-4AFE-B588-AB6A4CD8A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</a:t>
            </a:r>
            <a:r>
              <a:rPr lang="en-GB" dirty="0">
                <a:solidFill>
                  <a:srgbClr val="6264A7"/>
                </a:solidFill>
              </a:rPr>
              <a:t>Assignments</a:t>
            </a:r>
            <a:r>
              <a:rPr lang="en-GB" dirty="0"/>
              <a:t> from the tabs and select </a:t>
            </a:r>
            <a:r>
              <a:rPr lang="en-GB" dirty="0" smtClean="0"/>
              <a:t>the assignment that you wish to access</a:t>
            </a: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67C0DED-F30B-4CC8-97D6-3FC0D1B16A82}"/>
              </a:ext>
            </a:extLst>
          </p:cNvPr>
          <p:cNvSpPr/>
          <p:nvPr/>
        </p:nvSpPr>
        <p:spPr>
          <a:xfrm>
            <a:off x="5189220" y="2514600"/>
            <a:ext cx="647700" cy="2819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DAB3DEB-4D42-4A90-B314-BBB0AAC0A8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460" y="3285411"/>
            <a:ext cx="5753100" cy="34170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C60AE5BF-C99A-44A0-A7B9-1BB35E95C8CA}"/>
              </a:ext>
            </a:extLst>
          </p:cNvPr>
          <p:cNvSpPr/>
          <p:nvPr/>
        </p:nvSpPr>
        <p:spPr>
          <a:xfrm>
            <a:off x="3947160" y="3124794"/>
            <a:ext cx="906780" cy="7080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056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Once you click on the assignment it will look something like this…..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215" y="2382672"/>
            <a:ext cx="4687379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66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 hand in your work – click the “Turn In” button in blue on the right hand of the screen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718" y="1825625"/>
            <a:ext cx="7453427" cy="464081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9101958" y="1566041"/>
            <a:ext cx="2160000" cy="1019504"/>
          </a:xfrm>
          <a:prstGeom prst="straightConnector1">
            <a:avLst/>
          </a:prstGeom>
          <a:ln w="793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reeform 6"/>
          <p:cNvSpPr/>
          <p:nvPr/>
        </p:nvSpPr>
        <p:spPr>
          <a:xfrm>
            <a:off x="8298180" y="2366010"/>
            <a:ext cx="891540" cy="640080"/>
          </a:xfrm>
          <a:custGeom>
            <a:avLst/>
            <a:gdLst>
              <a:gd name="connsiteX0" fmla="*/ 754380 w 891540"/>
              <a:gd name="connsiteY0" fmla="*/ 182880 h 640080"/>
              <a:gd name="connsiteX1" fmla="*/ 685800 w 891540"/>
              <a:gd name="connsiteY1" fmla="*/ 148590 h 640080"/>
              <a:gd name="connsiteX2" fmla="*/ 674370 w 891540"/>
              <a:gd name="connsiteY2" fmla="*/ 114300 h 640080"/>
              <a:gd name="connsiteX3" fmla="*/ 651510 w 891540"/>
              <a:gd name="connsiteY3" fmla="*/ 80010 h 640080"/>
              <a:gd name="connsiteX4" fmla="*/ 617220 w 891540"/>
              <a:gd name="connsiteY4" fmla="*/ 68580 h 640080"/>
              <a:gd name="connsiteX5" fmla="*/ 582930 w 891540"/>
              <a:gd name="connsiteY5" fmla="*/ 45720 h 640080"/>
              <a:gd name="connsiteX6" fmla="*/ 537210 w 891540"/>
              <a:gd name="connsiteY6" fmla="*/ 34290 h 640080"/>
              <a:gd name="connsiteX7" fmla="*/ 502920 w 891540"/>
              <a:gd name="connsiteY7" fmla="*/ 22860 h 640080"/>
              <a:gd name="connsiteX8" fmla="*/ 434340 w 891540"/>
              <a:gd name="connsiteY8" fmla="*/ 11430 h 640080"/>
              <a:gd name="connsiteX9" fmla="*/ 377190 w 891540"/>
              <a:gd name="connsiteY9" fmla="*/ 0 h 640080"/>
              <a:gd name="connsiteX10" fmla="*/ 182880 w 891540"/>
              <a:gd name="connsiteY10" fmla="*/ 11430 h 640080"/>
              <a:gd name="connsiteX11" fmla="*/ 148590 w 891540"/>
              <a:gd name="connsiteY11" fmla="*/ 22860 h 640080"/>
              <a:gd name="connsiteX12" fmla="*/ 114300 w 891540"/>
              <a:gd name="connsiteY12" fmla="*/ 45720 h 640080"/>
              <a:gd name="connsiteX13" fmla="*/ 57150 w 891540"/>
              <a:gd name="connsiteY13" fmla="*/ 114300 h 640080"/>
              <a:gd name="connsiteX14" fmla="*/ 45720 w 891540"/>
              <a:gd name="connsiteY14" fmla="*/ 148590 h 640080"/>
              <a:gd name="connsiteX15" fmla="*/ 22860 w 891540"/>
              <a:gd name="connsiteY15" fmla="*/ 182880 h 640080"/>
              <a:gd name="connsiteX16" fmla="*/ 0 w 891540"/>
              <a:gd name="connsiteY16" fmla="*/ 262890 h 640080"/>
              <a:gd name="connsiteX17" fmla="*/ 11430 w 891540"/>
              <a:gd name="connsiteY17" fmla="*/ 502920 h 640080"/>
              <a:gd name="connsiteX18" fmla="*/ 22860 w 891540"/>
              <a:gd name="connsiteY18" fmla="*/ 537210 h 640080"/>
              <a:gd name="connsiteX19" fmla="*/ 80010 w 891540"/>
              <a:gd name="connsiteY19" fmla="*/ 594360 h 640080"/>
              <a:gd name="connsiteX20" fmla="*/ 148590 w 891540"/>
              <a:gd name="connsiteY20" fmla="*/ 617220 h 640080"/>
              <a:gd name="connsiteX21" fmla="*/ 182880 w 891540"/>
              <a:gd name="connsiteY21" fmla="*/ 628650 h 640080"/>
              <a:gd name="connsiteX22" fmla="*/ 274320 w 891540"/>
              <a:gd name="connsiteY22" fmla="*/ 640080 h 640080"/>
              <a:gd name="connsiteX23" fmla="*/ 720090 w 891540"/>
              <a:gd name="connsiteY23" fmla="*/ 628650 h 640080"/>
              <a:gd name="connsiteX24" fmla="*/ 788670 w 891540"/>
              <a:gd name="connsiteY24" fmla="*/ 582930 h 640080"/>
              <a:gd name="connsiteX25" fmla="*/ 822960 w 891540"/>
              <a:gd name="connsiteY25" fmla="*/ 560070 h 640080"/>
              <a:gd name="connsiteX26" fmla="*/ 868680 w 891540"/>
              <a:gd name="connsiteY26" fmla="*/ 491490 h 640080"/>
              <a:gd name="connsiteX27" fmla="*/ 891540 w 891540"/>
              <a:gd name="connsiteY27" fmla="*/ 457200 h 640080"/>
              <a:gd name="connsiteX28" fmla="*/ 880110 w 891540"/>
              <a:gd name="connsiteY28" fmla="*/ 377190 h 640080"/>
              <a:gd name="connsiteX29" fmla="*/ 868680 w 891540"/>
              <a:gd name="connsiteY29" fmla="*/ 320040 h 640080"/>
              <a:gd name="connsiteX30" fmla="*/ 800100 w 891540"/>
              <a:gd name="connsiteY30" fmla="*/ 274320 h 640080"/>
              <a:gd name="connsiteX31" fmla="*/ 765810 w 891540"/>
              <a:gd name="connsiteY31" fmla="*/ 251460 h 640080"/>
              <a:gd name="connsiteX32" fmla="*/ 742950 w 891540"/>
              <a:gd name="connsiteY32" fmla="*/ 217170 h 640080"/>
              <a:gd name="connsiteX33" fmla="*/ 754380 w 891540"/>
              <a:gd name="connsiteY33" fmla="*/ 182880 h 640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891540" h="640080">
                <a:moveTo>
                  <a:pt x="754380" y="182880"/>
                </a:moveTo>
                <a:cubicBezTo>
                  <a:pt x="744855" y="171450"/>
                  <a:pt x="705205" y="165223"/>
                  <a:pt x="685800" y="148590"/>
                </a:cubicBezTo>
                <a:cubicBezTo>
                  <a:pt x="676652" y="140749"/>
                  <a:pt x="679758" y="125076"/>
                  <a:pt x="674370" y="114300"/>
                </a:cubicBezTo>
                <a:cubicBezTo>
                  <a:pt x="668227" y="102013"/>
                  <a:pt x="662237" y="88592"/>
                  <a:pt x="651510" y="80010"/>
                </a:cubicBezTo>
                <a:cubicBezTo>
                  <a:pt x="642102" y="72484"/>
                  <a:pt x="627996" y="73968"/>
                  <a:pt x="617220" y="68580"/>
                </a:cubicBezTo>
                <a:cubicBezTo>
                  <a:pt x="604933" y="62437"/>
                  <a:pt x="595556" y="51131"/>
                  <a:pt x="582930" y="45720"/>
                </a:cubicBezTo>
                <a:cubicBezTo>
                  <a:pt x="568491" y="39532"/>
                  <a:pt x="552315" y="38606"/>
                  <a:pt x="537210" y="34290"/>
                </a:cubicBezTo>
                <a:cubicBezTo>
                  <a:pt x="525625" y="30980"/>
                  <a:pt x="514681" y="25474"/>
                  <a:pt x="502920" y="22860"/>
                </a:cubicBezTo>
                <a:cubicBezTo>
                  <a:pt x="480297" y="17833"/>
                  <a:pt x="457142" y="15576"/>
                  <a:pt x="434340" y="11430"/>
                </a:cubicBezTo>
                <a:cubicBezTo>
                  <a:pt x="415226" y="7955"/>
                  <a:pt x="396240" y="3810"/>
                  <a:pt x="377190" y="0"/>
                </a:cubicBezTo>
                <a:cubicBezTo>
                  <a:pt x="312420" y="3810"/>
                  <a:pt x="247440" y="4974"/>
                  <a:pt x="182880" y="11430"/>
                </a:cubicBezTo>
                <a:cubicBezTo>
                  <a:pt x="170892" y="12629"/>
                  <a:pt x="159366" y="17472"/>
                  <a:pt x="148590" y="22860"/>
                </a:cubicBezTo>
                <a:cubicBezTo>
                  <a:pt x="136303" y="29003"/>
                  <a:pt x="124853" y="36926"/>
                  <a:pt x="114300" y="45720"/>
                </a:cubicBezTo>
                <a:cubicBezTo>
                  <a:pt x="92633" y="63776"/>
                  <a:pt x="69994" y="88611"/>
                  <a:pt x="57150" y="114300"/>
                </a:cubicBezTo>
                <a:cubicBezTo>
                  <a:pt x="51762" y="125076"/>
                  <a:pt x="51108" y="137814"/>
                  <a:pt x="45720" y="148590"/>
                </a:cubicBezTo>
                <a:cubicBezTo>
                  <a:pt x="39577" y="160877"/>
                  <a:pt x="29003" y="170593"/>
                  <a:pt x="22860" y="182880"/>
                </a:cubicBezTo>
                <a:cubicBezTo>
                  <a:pt x="14661" y="199278"/>
                  <a:pt x="3662" y="248241"/>
                  <a:pt x="0" y="262890"/>
                </a:cubicBezTo>
                <a:cubicBezTo>
                  <a:pt x="3810" y="342900"/>
                  <a:pt x="4778" y="423096"/>
                  <a:pt x="11430" y="502920"/>
                </a:cubicBezTo>
                <a:cubicBezTo>
                  <a:pt x="12431" y="514927"/>
                  <a:pt x="17472" y="526434"/>
                  <a:pt x="22860" y="537210"/>
                </a:cubicBezTo>
                <a:cubicBezTo>
                  <a:pt x="37011" y="565513"/>
                  <a:pt x="50619" y="581297"/>
                  <a:pt x="80010" y="594360"/>
                </a:cubicBezTo>
                <a:cubicBezTo>
                  <a:pt x="102030" y="604147"/>
                  <a:pt x="125730" y="609600"/>
                  <a:pt x="148590" y="617220"/>
                </a:cubicBezTo>
                <a:cubicBezTo>
                  <a:pt x="160020" y="621030"/>
                  <a:pt x="170925" y="627156"/>
                  <a:pt x="182880" y="628650"/>
                </a:cubicBezTo>
                <a:lnTo>
                  <a:pt x="274320" y="640080"/>
                </a:lnTo>
                <a:lnTo>
                  <a:pt x="720090" y="628650"/>
                </a:lnTo>
                <a:cubicBezTo>
                  <a:pt x="747396" y="625616"/>
                  <a:pt x="765810" y="598170"/>
                  <a:pt x="788670" y="582930"/>
                </a:cubicBezTo>
                <a:lnTo>
                  <a:pt x="822960" y="560070"/>
                </a:lnTo>
                <a:lnTo>
                  <a:pt x="868680" y="491490"/>
                </a:lnTo>
                <a:lnTo>
                  <a:pt x="891540" y="457200"/>
                </a:lnTo>
                <a:cubicBezTo>
                  <a:pt x="887730" y="430530"/>
                  <a:pt x="884539" y="403764"/>
                  <a:pt x="880110" y="377190"/>
                </a:cubicBezTo>
                <a:cubicBezTo>
                  <a:pt x="876916" y="358027"/>
                  <a:pt x="880607" y="335375"/>
                  <a:pt x="868680" y="320040"/>
                </a:cubicBezTo>
                <a:cubicBezTo>
                  <a:pt x="851812" y="298353"/>
                  <a:pt x="822960" y="289560"/>
                  <a:pt x="800100" y="274320"/>
                </a:cubicBezTo>
                <a:lnTo>
                  <a:pt x="765810" y="251460"/>
                </a:lnTo>
                <a:cubicBezTo>
                  <a:pt x="758190" y="240030"/>
                  <a:pt x="752664" y="226884"/>
                  <a:pt x="742950" y="217170"/>
                </a:cubicBezTo>
                <a:cubicBezTo>
                  <a:pt x="733236" y="207456"/>
                  <a:pt x="763905" y="194310"/>
                  <a:pt x="754380" y="182880"/>
                </a:cubicBezTo>
                <a:close/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50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32C6698997694284991593276F0257" ma:contentTypeVersion="10" ma:contentTypeDescription="Create a new document." ma:contentTypeScope="" ma:versionID="0a1b1e13a2496a53cb1ffa0122b35833">
  <xsd:schema xmlns:xsd="http://www.w3.org/2001/XMLSchema" xmlns:xs="http://www.w3.org/2001/XMLSchema" xmlns:p="http://schemas.microsoft.com/office/2006/metadata/properties" xmlns:ns2="89cb563e-80a2-4c21-ba0a-76a54621e00d" targetNamespace="http://schemas.microsoft.com/office/2006/metadata/properties" ma:root="true" ma:fieldsID="71ea7e26295bf51ec75f512a0c65a245" ns2:_="">
    <xsd:import namespace="89cb563e-80a2-4c21-ba0a-76a54621e0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cb563e-80a2-4c21-ba0a-76a54621e0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8D65E01-59F4-4DAA-A2A4-D4259D3C8D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B284C2-86C1-4F96-A3C7-1091507607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cb563e-80a2-4c21-ba0a-76a54621e0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2231E0B-A8C9-4ADF-ADA5-58C0780C6C3B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89cb563e-80a2-4c21-ba0a-76a54621e00d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3841</TotalTime>
  <Words>144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Office Theme</vt:lpstr>
      <vt:lpstr>How to log into Microsoft Teams to find your assignments</vt:lpstr>
      <vt:lpstr>To access your Teams pages and assignments you need to firstly go to www.office.com and sign in</vt:lpstr>
      <vt:lpstr>Sign in using School email and password – this would be your normal way of logging into any PC on school site </vt:lpstr>
      <vt:lpstr>Go to      TEAMS on the left menu bar and click on it</vt:lpstr>
      <vt:lpstr>Or if off site or using a phone…..Select Use the web app instead</vt:lpstr>
      <vt:lpstr>Click on the class icon for the class you wish to find an assignment from.</vt:lpstr>
      <vt:lpstr>Click Assignments from the tabs and select the assignment that you wish to access</vt:lpstr>
      <vt:lpstr>Once you click on the assignment it will look something like this…..</vt:lpstr>
      <vt:lpstr>To hand in your work – click the “Turn In” button in blue on the right hand of the screen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 to www.office.com and sign in</dc:title>
  <dc:creator>Terry Dignam</dc:creator>
  <cp:lastModifiedBy>Ballard, J</cp:lastModifiedBy>
  <cp:revision>6</cp:revision>
  <dcterms:created xsi:type="dcterms:W3CDTF">2020-09-28T09:27:53Z</dcterms:created>
  <dcterms:modified xsi:type="dcterms:W3CDTF">2020-12-11T15:57:57Z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0x0101001A32C6698997694284991593276F0257</vt:lpwstr>
  </property>
</Properties>
</file>